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618F70-8D83-4989-AD54-EA5889D45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57A675-3403-4919-A406-CF637F9A8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B55D95-797E-4E96-9024-F8031272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CA29B5-F539-4912-A7E9-ABC11E47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632287-5D20-4C55-9C7D-BDABB89C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70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56F4E4-9FD0-4924-BF40-E8845A45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D24803-A9EB-4582-8269-01F9767FE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ABD6EE-F267-41CA-AEE1-B68941C6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C6042B-2A08-4994-8538-7FEA79E6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F2B3BD-39F6-4D18-8C84-570BD0E0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50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F670BF-AD9C-4843-9C8B-449D569FB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3CDD13C-BB65-4007-8B81-368A0DE7E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C8484F-C42D-412A-BBC0-083311A4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0998D3-D364-4D04-A5A9-48F109D6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A91847-FB2B-48FB-BADE-2F9A7C09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0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A429F2-C0CA-4C5A-AE15-FEFFBDD6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AD3A8F-E49E-4A68-B31B-0B0EFE11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EE96C1-A37D-4097-B34B-74F7F5C09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2CEC436-F0F1-4939-8DAA-15A7AAEE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C6C613-D027-48F7-AD23-1FFDD7D9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73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38B1AA-F6F4-423A-8A53-D0CE7FD9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E60462-C4E6-4EF1-80C9-B90CCC6DB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C780F9-4FE7-4B5C-AE47-6D2B1555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8A8ADA-F23A-476B-AA4C-16FFC350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852DF7-73D1-42E5-AF86-AB41AF88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779F20-65CC-4747-BD0A-5F416FB6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8722BB-FB22-4CC9-A6A4-7FFFDDF4C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15F75E-8D90-4BD5-8FE9-DFED73DC5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AFFB61-C745-4C2D-9CAB-FCC200EF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2157CE9-E1A0-44B6-92E0-39D21468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EF5D8CE-6B8C-48E8-AF2B-D9954652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2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35468C-8B09-4485-A350-305722A8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E68065D-51C2-4448-9CB6-53638D26F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FEF7A2-4831-4995-82C7-ADB90042E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D0BF7B-6009-49A9-9786-0B6FEE097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063994A-0805-42FF-A37A-24A870135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5AB5EE7-B65E-488A-AF03-40EE8D87C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A71EAFB-1BDF-4812-B0F7-7A626EB3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D422EDE-08CF-4AEC-9E0C-F42D7141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0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01B229-CAA9-47CE-B39D-F7593B6C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AC98A84-089E-41B0-86E7-04347DB4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878454C-ACBF-4931-B475-632FEF02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C3DE82-6B39-4F8B-81C6-D2EC9047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4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D78984A-434F-4010-822D-160FCC0C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7DADDFB-CB70-4FF2-908E-5680F385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1CB37D3-3BA2-4575-9F5D-EF0F40EC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5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191578-A8AE-4D00-B80E-A92F48EB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F14087-E936-4248-ADD1-CC66259E5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89713B-4ED4-4B9F-AA1A-0453E60BB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1735D88-1796-42AC-8AA8-AC9F21C3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274C8C5-1A6C-4B89-8380-1E6009C9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CA20FC6-01F3-4BCA-BDAD-BD8FDA3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46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309FE6-2F55-4B6B-96F1-57191572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11821A3-1405-435D-9A6E-5CC64BF4A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5E6E83D-6442-4D65-9B06-BAEDE96DF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695B13E-1D4D-4E44-8D8D-749BBC53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06434C7-9AF7-4051-98AC-FAA05AA5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7B5D95-7703-43A9-A34F-9B720074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1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3EB69AA-5B8D-426C-A7E2-B7B52484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53FB8B6-5ADD-4A58-AFD5-C6DF3FB55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D22460-9A5C-4701-BBF5-04F8D3380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6B0F-5B5A-42FF-84DD-0AB9677514AF}" type="datetimeFigureOut">
              <a:rPr lang="tr-TR" smtClean="0"/>
              <a:t>5.05.2020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93C05E-B445-4882-A57E-6CDA95F17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609D43-C371-4F39-8FA6-862D94902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F264-D525-4AD2-A89F-23EF1B0105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8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6D957E-C40A-4332-B210-4F9D4287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TARİHÇEMİZ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53DE66-CAED-4B02-8CDD-B24675F2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0323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Okulumuz 2015–2016 eğitim-öğretim yılında Adıyaman Besni ilçesinde; Besni Kız Anadolu İmam Hatip Lisesi olarak eğitim öğretime başlamıştır. 2017-2018 Eğitim Öğretim yılında 55 öğrenci,2018-2019 Eğitim Öğretim yılında 45 öğrenci mezun vermiş olup , 2019-2020 Eğitim-Öğretim yılında 9. sınıflardan 3 şube, 10. sınıflar 4 şube, 11. sınıflar 4 şube ve 12. sınıflar 3 şube olarak olmak üzere toplam 338 öğrenci ile eğitim öğretime devam etmekteyiz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0381E103-E276-46D6-ADB4-E99762EC07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65275"/>
            <a:ext cx="5332228" cy="2509284"/>
          </a:xfr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B5FBA9B-7B78-42C5-8034-99EAB5398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74558"/>
            <a:ext cx="5332228" cy="308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9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74</Words>
  <Application>Microsoft Office PowerPoint</Application>
  <PresentationFormat>Geniş ekran</PresentationFormat>
  <Paragraphs>2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TARİHÇEMİZ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MÜDÜR BAŞ YARDIMCISI</dc:creator>
  <cp:lastModifiedBy>MÜDÜR BAŞ YARDIMCISI</cp:lastModifiedBy>
  <cp:revision>3</cp:revision>
  <dcterms:created xsi:type="dcterms:W3CDTF">2020-05-05T11:00:03Z</dcterms:created>
  <dcterms:modified xsi:type="dcterms:W3CDTF">2020-05-05T11:10:54Z</dcterms:modified>
</cp:coreProperties>
</file>